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3" r:id="rId5"/>
    <p:sldId id="257" r:id="rId6"/>
    <p:sldId id="258" r:id="rId7"/>
    <p:sldId id="259" r:id="rId8"/>
    <p:sldId id="260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222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0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1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2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5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2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4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4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56A9-7A6D-45F0-B6A2-26BA5C89356D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1D8B-C4C4-4A7D-89B0-E133DD37A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Odysseus</a:t>
            </a:r>
            <a:br>
              <a:rPr lang="en-US" dirty="0" smtClean="0"/>
            </a:br>
            <a:r>
              <a:rPr lang="en-US" dirty="0" err="1" smtClean="0"/>
              <a:t>Argostoli</a:t>
            </a:r>
            <a:r>
              <a:rPr lang="en-US" dirty="0" smtClean="0"/>
              <a:t>, </a:t>
            </a:r>
            <a:r>
              <a:rPr lang="en-US" dirty="0" err="1" smtClean="0"/>
              <a:t>Kephallonia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24-28 May </a:t>
            </a:r>
            <a:r>
              <a:rPr lang="en-US" dirty="0" smtClean="0"/>
              <a:t>2027</a:t>
            </a:r>
            <a:br>
              <a:rPr lang="en-US" dirty="0" smtClean="0"/>
            </a:br>
            <a:r>
              <a:rPr lang="en-US" dirty="0" smtClean="0"/>
              <a:t>www.odysseus2027.com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Venue location and excursions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134" y="4343717"/>
            <a:ext cx="2356599" cy="20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Lixouri</a:t>
            </a:r>
            <a:endParaRPr lang="en-US" dirty="0"/>
          </a:p>
        </p:txBody>
      </p:sp>
      <p:pic>
        <p:nvPicPr>
          <p:cNvPr id="8198" name="Picture 6" descr="Lixouri, Kefalonia – The cheerful sister of Argostoli - Kefalo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54" y="2928938"/>
            <a:ext cx="5362116" cy="35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Lixouri | Kefalonia Gree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10" y="2928938"/>
            <a:ext cx="5371366" cy="358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204" name="Picture 12" descr="The best of Lixouri in one day | LifeThink.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7" y="50964"/>
            <a:ext cx="3655067" cy="274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4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smtClean="0"/>
              <a:t>rooms</a:t>
            </a:r>
          </a:p>
          <a:p>
            <a:pPr lvl="1"/>
            <a:r>
              <a:rPr lang="en-US" dirty="0" smtClean="0"/>
              <a:t>Ground </a:t>
            </a:r>
            <a:r>
              <a:rPr lang="en-US" dirty="0" smtClean="0"/>
              <a:t>floor</a:t>
            </a:r>
          </a:p>
          <a:p>
            <a:pPr lvl="1"/>
            <a:r>
              <a:rPr lang="en-US" dirty="0" smtClean="0"/>
              <a:t>Main </a:t>
            </a:r>
            <a:r>
              <a:rPr lang="en-US" dirty="0" smtClean="0"/>
              <a:t>theatre</a:t>
            </a:r>
          </a:p>
          <a:p>
            <a:pPr lvl="1"/>
            <a:r>
              <a:rPr lang="en-US" dirty="0" smtClean="0"/>
              <a:t>Open </a:t>
            </a:r>
            <a:r>
              <a:rPr lang="en-US" dirty="0" smtClean="0"/>
              <a:t>space in the upper </a:t>
            </a:r>
            <a:r>
              <a:rPr lang="en-US" dirty="0" smtClean="0"/>
              <a:t>floor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Lobby area for coffee breaks</a:t>
            </a:r>
          </a:p>
          <a:p>
            <a:r>
              <a:rPr lang="en-US" dirty="0" smtClean="0"/>
              <a:t>Lunch will be offered in nearby restaurants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3966"/>
            <a:ext cx="5098379" cy="345141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601" y="3155287"/>
            <a:ext cx="4534593" cy="30216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416" y="21979"/>
            <a:ext cx="1657703" cy="14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5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Argostoli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ar hire at Argostoli Cephalonia Airport from £16/day - KAY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28" y="580788"/>
            <a:ext cx="5392704" cy="30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ublic Theater of Argostoli “Kefalos” - Kefalonia | Terra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690" y="3932233"/>
            <a:ext cx="4230685" cy="282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entral Square – Vallianou Square - Kefalo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7" y="2121561"/>
            <a:ext cx="3052997" cy="46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rgostoli | Kefalonia By 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30" y="3932233"/>
            <a:ext cx="4184648" cy="27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948" y="-3408"/>
            <a:ext cx="1657703" cy="14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5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Dinner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3" y="1795864"/>
            <a:ext cx="5371608" cy="2042711"/>
          </a:xfrm>
        </p:spPr>
        <p:txBody>
          <a:bodyPr/>
          <a:lstStyle/>
          <a:p>
            <a:r>
              <a:rPr lang="en-US" dirty="0" err="1" smtClean="0"/>
              <a:t>Katavothres</a:t>
            </a:r>
            <a:r>
              <a:rPr lang="en-US" dirty="0" smtClean="0"/>
              <a:t> </a:t>
            </a:r>
            <a:r>
              <a:rPr lang="en-US" dirty="0" smtClean="0"/>
              <a:t>Club Restaurant</a:t>
            </a:r>
            <a:endParaRPr lang="en-US" dirty="0"/>
          </a:p>
        </p:txBody>
      </p:sp>
      <p:pic>
        <p:nvPicPr>
          <p:cNvPr id="7170" name="Picture 2" descr="Premium Photo | Landmark of Saint Theodore lighthouse in city of Argostoli  at sunset Kefalonia island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24" y="279470"/>
            <a:ext cx="4237037" cy="282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entral location in the heart of Argostoli Kefalonia - Mouikis Ho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306026"/>
            <a:ext cx="4600327" cy="31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Argostoli Vis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24" y="3306026"/>
            <a:ext cx="5307464" cy="31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7720" y="0"/>
            <a:ext cx="165215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99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487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Argostoli</a:t>
            </a:r>
            <a:r>
              <a:rPr lang="en-US" dirty="0" smtClean="0"/>
              <a:t> travel to Sami</a:t>
            </a:r>
          </a:p>
          <a:p>
            <a:pPr lvl="1"/>
            <a:r>
              <a:rPr lang="en-US" dirty="0" smtClean="0"/>
              <a:t>Ancient Sami</a:t>
            </a:r>
          </a:p>
          <a:p>
            <a:pPr lvl="1"/>
            <a:r>
              <a:rPr lang="en-US" dirty="0" err="1" smtClean="0"/>
              <a:t>Drogkarati</a:t>
            </a:r>
            <a:r>
              <a:rPr lang="en-US" dirty="0" smtClean="0"/>
              <a:t> Cave</a:t>
            </a:r>
          </a:p>
          <a:p>
            <a:pPr lvl="1"/>
            <a:r>
              <a:rPr lang="en-US" dirty="0" err="1" smtClean="0"/>
              <a:t>Melissani</a:t>
            </a:r>
            <a:r>
              <a:rPr lang="en-US" dirty="0" smtClean="0"/>
              <a:t> Cave</a:t>
            </a:r>
          </a:p>
          <a:p>
            <a:r>
              <a:rPr lang="en-US" dirty="0" smtClean="0"/>
              <a:t>From Sami we go North to </a:t>
            </a:r>
            <a:r>
              <a:rPr lang="en-US" dirty="0" err="1" smtClean="0"/>
              <a:t>Fiskardo</a:t>
            </a:r>
            <a:r>
              <a:rPr lang="en-US" dirty="0" smtClean="0"/>
              <a:t> (or </a:t>
            </a:r>
            <a:r>
              <a:rPr lang="en-US" dirty="0" err="1" smtClean="0"/>
              <a:t>Assos</a:t>
            </a:r>
            <a:r>
              <a:rPr lang="en-US" dirty="0" smtClean="0"/>
              <a:t> and Castle) for lunch</a:t>
            </a:r>
          </a:p>
          <a:p>
            <a:r>
              <a:rPr lang="en-US" dirty="0" smtClean="0"/>
              <a:t>In the afternoon 20 </a:t>
            </a:r>
            <a:r>
              <a:rPr lang="en-US" dirty="0" smtClean="0"/>
              <a:t>minute boat to </a:t>
            </a:r>
            <a:r>
              <a:rPr lang="en-US" dirty="0" err="1" smtClean="0"/>
              <a:t>Lixouri</a:t>
            </a:r>
            <a:r>
              <a:rPr lang="en-US" dirty="0" smtClean="0"/>
              <a:t> </a:t>
            </a:r>
            <a:r>
              <a:rPr lang="en-US" dirty="0" smtClean="0"/>
              <a:t>(dinner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pic>
        <p:nvPicPr>
          <p:cNvPr id="1030" name="Picture 6" descr="Cephalonia – Greece | The Bashington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9" y="309563"/>
            <a:ext cx="5975348" cy="59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Melisani</a:t>
            </a:r>
            <a:r>
              <a:rPr lang="en-US" dirty="0" smtClean="0"/>
              <a:t> cave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Melissani Cave and Lake (Kefalonia) | Jet2holida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360842" cy="49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401" y="0"/>
            <a:ext cx="2356599" cy="20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1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Drogarati</a:t>
            </a:r>
            <a:r>
              <a:rPr lang="en-US" dirty="0" smtClean="0"/>
              <a:t> Cave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Image result for cephalonia c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27233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8740" y="0"/>
            <a:ext cx="235326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94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Fiskardo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Venetian Village</a:t>
            </a:r>
            <a:endParaRPr lang="en-US" dirty="0"/>
          </a:p>
        </p:txBody>
      </p:sp>
      <p:pic>
        <p:nvPicPr>
          <p:cNvPr id="5122" name="Picture 2" descr="Village of Fiskardo (Kefalonia) - VacanzeGre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94" y="289422"/>
            <a:ext cx="5229969" cy="298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skardo village, Kefalonia island, Greece. Fiscardo on the Island of  Kefalonia in Greece. The holiday destination. Beautiful narrow streets in  Fiskardo, Kefalonia, Greece Stock Photo | Adobe Stoc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3705409"/>
            <a:ext cx="3352800" cy="22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EFALONIA fiskardo-06 - Greece 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7" y="3733303"/>
            <a:ext cx="3622675" cy="22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race - Fiskar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3733303"/>
            <a:ext cx="3446462" cy="22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2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Assos</a:t>
            </a:r>
            <a:endParaRPr lang="en-US" dirty="0"/>
          </a:p>
        </p:txBody>
      </p:sp>
      <p:pic>
        <p:nvPicPr>
          <p:cNvPr id="6146" name="Picture 2" descr="8 experiences you must have on the blue-green island of Kefalonia |  travel.g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222" y="174779"/>
            <a:ext cx="5181669" cy="345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lidays and activities in Assos, Kefalonia | Greek Island Retreat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4" y="1509359"/>
            <a:ext cx="585216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SOS (Village) KEFALLONIA - Greek Travel Pag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90" y="4209222"/>
            <a:ext cx="3705569" cy="247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ssos Kefalonia | Kanakis Apartments Assos Kefalonia | Accommodation in  Kefalo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909" y="3714308"/>
            <a:ext cx="5272293" cy="29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01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82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10th Odysseus Argostoli, Kephallonia 24-28 May 2027 www.odysseus2027.com</vt:lpstr>
      <vt:lpstr>Venue</vt:lpstr>
      <vt:lpstr>Argostoli</vt:lpstr>
      <vt:lpstr>Main Dinner</vt:lpstr>
      <vt:lpstr>Excursions</vt:lpstr>
      <vt:lpstr>Melisani cave</vt:lpstr>
      <vt:lpstr>Drogarati Cave</vt:lpstr>
      <vt:lpstr>Fiskardo  Venetian Village</vt:lpstr>
      <vt:lpstr>Assos</vt:lpstr>
      <vt:lpstr>Lixouri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Cephalonia </dc:title>
  <dc:creator>User</dc:creator>
  <cp:lastModifiedBy>User</cp:lastModifiedBy>
  <cp:revision>16</cp:revision>
  <dcterms:created xsi:type="dcterms:W3CDTF">2024-05-22T06:26:32Z</dcterms:created>
  <dcterms:modified xsi:type="dcterms:W3CDTF">2025-06-12T07:43:10Z</dcterms:modified>
</cp:coreProperties>
</file>